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12192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5D7F-AA76-472B-BCA8-D192C7761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24F19-8F64-456C-A229-8812427F7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0D8DC-FC31-4DCF-AC85-1192264EE5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CE298-FFFA-4E1B-985A-465C46CBA13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E92BF-93D5-46A3-90C4-009CA29A60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B32EA-FCEE-45A3-BA5B-884662CF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FF364-8157-40D7-A336-095134DF6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01BAB-1C2D-4946-AFD5-92930924888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B3D26-4409-4A86-A7D5-A28959C19E1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60095-3D58-4E13-BC9C-7A7185B303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E561-4CBA-4EF2-98C5-F5D660673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67EF61-3C82-4C8B-ADFA-CA27A42A2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A3D90-0BC6-4665-A3D4-BF7B397BA30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1F032-F7A8-4A7C-9B2B-C96358CE03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BBBE0-530F-46F0-81AE-E69F7C1644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F789C-7F87-40C0-969D-A175BFDA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61981-F22D-45B8-B369-F33F6D77C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D3184-3B0C-48EC-8417-2A0EBDF5917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B777-3A44-498B-96B9-A7052171A2F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236F8-0BC0-4378-B5A9-89D8E11662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13EB15-1D04-41B6-8B94-39D5702302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54A9-80AA-40BA-996C-A1013C4C7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AEF20-6C67-4564-82AB-85C2D6EC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7ECAE-5ED3-4DDC-B023-B0643AC3705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A2426-3D73-4268-B567-8219E79BCF5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83468-D9EC-49FD-A326-0A8FACD93006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F7513-66B5-4E0B-97E0-F90A42D16A8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FDAD5E-FD16-436B-90AE-AA4D3CD8EA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E5FA92-231A-43D5-9510-F3FC95EDEC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652D-3496-4CC8-BA04-505226E00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9F22-67CB-4521-8A03-59B2E7E5617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CC807-2896-44EC-9127-33EE029BBC5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51B88-B85E-45FC-B05E-B0F228B2FC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4E995D-C97D-454A-B4E1-0167002F46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B6604-0B53-4808-ACBC-870650AEDE3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CA44F-FF89-4BD4-9BDA-457DB58E24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F4EE-68F8-4955-8E98-35F24C42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5655-EB2D-4D4D-ADBB-B79FC5825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5066A-E143-475F-B790-423F269C1ED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BECDF-2988-46B9-8BBD-6A15B93AF82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D5666-F192-41FD-9A55-9128A8E4C9B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936B4-A96A-45B6-BF1A-DDCB8E0F8E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5FEB-E445-4417-A933-C6C55ED90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579FCB-5FF5-4B47-B386-A929AED81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73682-2A64-4CB6-8762-2F32666359C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72563E-CDDD-44C8-8B77-88B8536A2C5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37401-12AB-4F08-8696-AA26A8AB53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993C0-24A4-49AB-AEE7-5024A32A68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95F1-4A42-48E7-8D97-A704BE20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DF5D2-6037-4833-92C2-9E038C25C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613A0-6BA9-46F1-BC7A-77552287BD3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9C10D-1A80-4593-8569-59B604AD17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818FB-A5E8-422D-9EA0-689C26214D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2D2634-E32D-453F-9A48-CE3419B25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F97B8D-F8C0-4467-B799-DB6CCFDB7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2E7BD-640D-4649-92CE-A86B66DFDB9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49040-E990-4623-9F25-DED033240EB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B18D2-A2F4-4F07-827F-8028D82616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9DA90E4-26C7-49A7-B371-803DC983CF72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2EA43A-7374-4558-AF7E-F19CDC26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A4C9E-7D8D-4CDC-A1C2-F637F2823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93734-DAB1-4F70-81FD-61D4A58D8E8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E05E0-AB80-42DF-9F7F-6AF6522FD260}" type="datetimeFigureOut">
              <a:t>03/10/2026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08A5C-2BE6-4300-BA4A-24981B0A739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A628E-15E2-4522-8FD6-0093062EB43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A90E4-26C7-49A7-B371-803DC983CF72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11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DocSecurity>0</DocSecurity>
  <PresentationFormat>Grand écran</PresentationFormat>
  <Slides>1</Slides>
  <Notes>1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Yuga Ronaldo</cp:lastModifiedBy>
  <cp:revision>1</cp:revision>
  <dcterms:created xsi:type="dcterms:W3CDTF">2026-10-02T22:54:50Z</dcterms:created>
  <dcterms:modified xsi:type="dcterms:W3CDTF">2026-10-03T11:20:50Z</dcterms:modified>
</cp:coreProperties>
</file>