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94660"/>
  </p:normalViewPr>
  <p:slideViewPr>
    <p:cSldViewPr snapToGrid="0">
      <p:cViewPr varScale="1">
        <p:scale>
          <a:sx n="38" d="100"/>
          <a:sy n="38" d="100"/>
        </p:scale>
        <p:origin x="27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E05E0-AB80-42DF-9F7F-6AF6522FD260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90E4-26C7-49A7-B371-803DC983CF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423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E05E0-AB80-42DF-9F7F-6AF6522FD260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90E4-26C7-49A7-B371-803DC983CF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035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E05E0-AB80-42DF-9F7F-6AF6522FD260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90E4-26C7-49A7-B371-803DC983CF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157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E05E0-AB80-42DF-9F7F-6AF6522FD260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90E4-26C7-49A7-B371-803DC983CF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764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E05E0-AB80-42DF-9F7F-6AF6522FD260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90E4-26C7-49A7-B371-803DC983CF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976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E05E0-AB80-42DF-9F7F-6AF6522FD260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90E4-26C7-49A7-B371-803DC983CF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090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E05E0-AB80-42DF-9F7F-6AF6522FD260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90E4-26C7-49A7-B371-803DC983CF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520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E05E0-AB80-42DF-9F7F-6AF6522FD260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90E4-26C7-49A7-B371-803DC983CF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606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E05E0-AB80-42DF-9F7F-6AF6522FD260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90E4-26C7-49A7-B371-803DC983CF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023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E05E0-AB80-42DF-9F7F-6AF6522FD260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90E4-26C7-49A7-B371-803DC983CF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36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E05E0-AB80-42DF-9F7F-6AF6522FD260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90E4-26C7-49A7-B371-803DC983CF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039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E05E0-AB80-42DF-9F7F-6AF6522FD260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A90E4-26C7-49A7-B371-803DC983CF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678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FDDE015-3FF9-9B66-D193-2B7A226138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121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411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Office Theme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HomePC</dc:creator>
  <cp:lastModifiedBy>Yuga Ronaldo</cp:lastModifiedBy>
  <cp:revision>2</cp:revision>
  <dcterms:created xsi:type="dcterms:W3CDTF">2024-10-02T16:32:31Z</dcterms:created>
  <dcterms:modified xsi:type="dcterms:W3CDTF">2024-10-03T19:08:23Z</dcterms:modified>
</cp:coreProperties>
</file>