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6858000" cy="12192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6" roundtripDataSignature="AMtx7mivpupufYt4awoLi0e11/Lflr7di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 /><Relationship Id="rId3" Type="http://schemas.openxmlformats.org/officeDocument/2006/relationships/notesMaster" Target="notesMasters/notesMaster1.xml" /><Relationship Id="rId7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customschemas.google.com/relationships/presentationmetadata" Target="metadata" /><Relationship Id="rId10" Type="http://schemas.openxmlformats.org/officeDocument/2006/relationships/tableStyles" Target="tableStyles.xml" /><Relationship Id="rId9" Type="http://schemas.openxmlformats.org/officeDocument/2006/relationships/theme" Target="theme/theme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-438856" y="4155899"/>
            <a:ext cx="7735712" cy="5915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481057" y="5075811"/>
            <a:ext cx="10332156" cy="147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-2519318" y="3639917"/>
            <a:ext cx="10332156" cy="4350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471488" y="3245556"/>
            <a:ext cx="2914650" cy="773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3471863" y="3245556"/>
            <a:ext cx="2914650" cy="773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472381" y="4453467"/>
            <a:ext cx="2901255" cy="65503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3471863" y="2988734"/>
            <a:ext cx="2915543" cy="14647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3471863" y="4453467"/>
            <a:ext cx="2915543" cy="65503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2915543" y="1755425"/>
            <a:ext cx="3471863" cy="86642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472381" y="3657600"/>
            <a:ext cx="2211884" cy="67761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2915543" y="1755425"/>
            <a:ext cx="3471863" cy="8664222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472381" y="3657600"/>
            <a:ext cx="2211884" cy="67761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ctrTitle"/>
          </p:nvPr>
        </p:nvSpPr>
        <p:spPr>
          <a:xfrm>
            <a:off x="117987" y="943897"/>
            <a:ext cx="6636774" cy="10250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Grand écran</PresentationFormat>
  <Slides>1</Slides>
  <Notes>1</Notes>
  <HiddenSlides>0</HiddenSlide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PULSART WORKSTATION1</dc:creator>
  <cp:lastModifiedBy>Yuga Ronaldo</cp:lastModifiedBy>
  <cp:revision>1</cp:revision>
  <dcterms:created xsi:type="dcterms:W3CDTF">2022-11-10T10:51:02Z</dcterms:created>
  <dcterms:modified xsi:type="dcterms:W3CDTF">2023-10-10T19:32:13Z</dcterms:modified>
</cp:coreProperties>
</file>