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vpupufYt4awoLi0e11/Lflr7d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customschemas.google.com/relationships/presentationmetadata" Target="metadata" /><Relationship Id="rId10" Type="http://schemas.openxmlformats.org/officeDocument/2006/relationships/tableStyles" Target="tableStyles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438856" y="4155899"/>
            <a:ext cx="7735712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81057" y="5075811"/>
            <a:ext cx="10332156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2519318" y="3639917"/>
            <a:ext cx="10332156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17987" y="943897"/>
            <a:ext cx="6636774" cy="10250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</Slides>
  <Notes>1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PULSART WORKSTATION1</dc:creator>
  <cp:lastModifiedBy>Yuga Ronaldo</cp:lastModifiedBy>
  <cp:revision>1</cp:revision>
  <dcterms:created xsi:type="dcterms:W3CDTF">2022-11-10T10:51:02Z</dcterms:created>
  <dcterms:modified xsi:type="dcterms:W3CDTF">2023-10-10T19:32:13Z</dcterms:modified>
</cp:coreProperties>
</file>