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55" d="100"/>
          <a:sy n="55" d="100"/>
        </p:scale>
        <p:origin x="26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3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6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4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497C-6F09-4957-B607-CADF6DEDEC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70DA-5806-4A2D-B89F-C4A52B1A6C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4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591" y="2192357"/>
            <a:ext cx="443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5227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Affichage à l'écran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PULSART WORKSTATION1</dc:creator>
  <cp:lastModifiedBy>Administrator(R)</cp:lastModifiedBy>
  <cp:revision>5</cp:revision>
  <dcterms:created xsi:type="dcterms:W3CDTF">2022-10-25T12:46:24Z</dcterms:created>
  <dcterms:modified xsi:type="dcterms:W3CDTF">2022-10-26T16:19:14Z</dcterms:modified>
</cp:coreProperties>
</file>